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3401AD-FADC-41B4-9092-A5B1F954D377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FE43D1-856E-4AD3-A88A-5AA68BD9FA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Flowers for Algernon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shannonkenya.files.wordpress.com/2012/10/flower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0709">
            <a:off x="494717" y="3232465"/>
            <a:ext cx="2565681" cy="22064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6910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Poll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Would it be better to be the most popular person in your school, or the smartest person in your school?  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Discuss your reasons.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02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it a step further…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Do you think it’s possible to be both the most popular kid as well as the smartest kid?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Why or why not?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www.gimmemojo.com/wp-content/uploads/2011/05/popular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4038600" cy="2895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Moment…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Respond to the handout regarding some of your opinions on similar topics.  We will then share and discuss as a class.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3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oper Black"/>
        <a:ea typeface="ヒラギノ角ゴ Pro W3"/>
        <a:cs typeface=""/>
      </a:majorFont>
      <a:minorFont>
        <a:latin typeface="Tahoma"/>
        <a:ea typeface="ヒラギノ角ゴ Pro W3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82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Flowers for Algernon</vt:lpstr>
      <vt:lpstr>Class Poll</vt:lpstr>
      <vt:lpstr>Let’s take it a step further…</vt:lpstr>
      <vt:lpstr>Take a Moment…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Admin</cp:lastModifiedBy>
  <cp:revision>4</cp:revision>
  <dcterms:created xsi:type="dcterms:W3CDTF">2012-11-11T21:57:56Z</dcterms:created>
  <dcterms:modified xsi:type="dcterms:W3CDTF">2013-02-04T14:50:28Z</dcterms:modified>
</cp:coreProperties>
</file>