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6DEA891-82F6-4196-91EB-1261FEEFAE40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83A1845-35AD-4EE0-9B4B-AE50BD755DA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Flr-E1llH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rVzHu-_Lc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Bookman Old Style" pitchFamily="18" charset="0"/>
                <a:hlinkClick r:id="rId3"/>
              </a:rPr>
              <a:t>If you couldn’t wish for more wishes…</a:t>
            </a:r>
            <a:endParaRPr lang="en-US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1752600"/>
          </a:xfrm>
        </p:spPr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pic>
        <p:nvPicPr>
          <p:cNvPr id="2050" name="Picture 2" descr="C:\Documents and Settings\10756\Local Settings\Temporary Internet Files\Content.IE5\8DL6DU9U\MC9002345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127218" cy="3222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746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819400"/>
            <a:ext cx="6096000" cy="3657599"/>
          </a:xfrm>
        </p:spPr>
        <p:txBody>
          <a:bodyPr/>
          <a:lstStyle/>
          <a:p>
            <a:r>
              <a:rPr lang="en-US" dirty="0" smtClean="0"/>
              <a:t>Imagine if a genie appeared and granted you 3 wishes.  You could wish for any 3 wishes you want– they just have to be realistic.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What would they be?  </a:t>
            </a:r>
            <a:r>
              <a:rPr lang="en-US" dirty="0" smtClean="0"/>
              <a:t>Why?  Write three paragraphs (6-9 sentences each) explaining your wishes and why.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771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oper Std Black" pitchFamily="18" charset="0"/>
              </a:rPr>
              <a:t>Wishes</a:t>
            </a:r>
            <a:endParaRPr lang="en-US" dirty="0">
              <a:solidFill>
                <a:srgbClr val="FFFF00"/>
              </a:solidFill>
              <a:latin typeface="Cooper Std Black" pitchFamily="18" charset="0"/>
            </a:endParaRPr>
          </a:p>
        </p:txBody>
      </p:sp>
      <p:pic>
        <p:nvPicPr>
          <p:cNvPr id="1026" name="Picture 2" descr="C:\Documents and Settings\10756\Local Settings\Temporary Internet Files\Content.IE5\QZFOQHRK\MC9002808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0600"/>
            <a:ext cx="2752253" cy="2218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14271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250</TotalTime>
  <Words>59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Elemental</vt:lpstr>
      <vt:lpstr>If you couldn’t wish for more wishes…</vt:lpstr>
      <vt:lpstr>Wishes</vt:lpstr>
    </vt:vector>
  </TitlesOfParts>
  <Company>KANELAND CUSD 302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couldn’t wish for more wishes…</dc:title>
  <dc:creator>Rick</dc:creator>
  <cp:lastModifiedBy>Rick</cp:lastModifiedBy>
  <cp:revision>4</cp:revision>
  <dcterms:created xsi:type="dcterms:W3CDTF">2012-12-10T16:30:51Z</dcterms:created>
  <dcterms:modified xsi:type="dcterms:W3CDTF">2012-12-10T20:41:01Z</dcterms:modified>
</cp:coreProperties>
</file>